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558"/>
  </p:normalViewPr>
  <p:slideViewPr>
    <p:cSldViewPr>
      <p:cViewPr varScale="1">
        <p:scale>
          <a:sx n="131" d="100"/>
          <a:sy n="131" d="100"/>
        </p:scale>
        <p:origin x="136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6: Gweithio o fewn cyllideb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CA62-5495-4449-BB51-F0F1A009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DFF0-4BE9-CE4D-A72E-439D92C3B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592288"/>
          </a:xfrm>
        </p:spPr>
        <p:txBody>
          <a:bodyPr/>
          <a:lstStyle/>
          <a:p>
            <a:pPr lvl="1"/>
            <a:r>
              <a:rPr lang="cy-GB" dirty="0"/>
              <a:t>Gweithio o fewn cyllideb</a:t>
            </a:r>
            <a:endParaRPr lang="en-GB" dirty="0"/>
          </a:p>
          <a:p>
            <a:pPr lvl="1"/>
            <a:r>
              <a:rPr lang="cy-GB" dirty="0"/>
              <a:t>Datrys problemau aml-gam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Siaradwch â’ch partner</a:t>
            </a:r>
            <a:r>
              <a:rPr lang="cy-GB" dirty="0">
                <a:solidFill>
                  <a:srgbClr val="E85803"/>
                </a:solidFill>
              </a:rPr>
              <a:t>:</a:t>
            </a:r>
            <a:br>
              <a:rPr lang="en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Beth yw cyllideb? A allwch chi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egluro ystyr y gair hwn?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498140B-04AF-9A4E-A6CF-ADA284D8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62" y="3761932"/>
            <a:ext cx="3604386" cy="2403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447C-81A4-0045-91C9-D317D94C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Gweithio o fewn cyllideb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D05C7-79BA-204A-A66F-32CB1992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gan eich grŵp busnes gyllideb o £1 fesul aelod o’r grŵp.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Byddwch yn defnyddio hwn i brynu’r cynhwysion sydd angen eu hychwanegu at y menyn y byddwn yn ei wneud y sesiwn nesaf er mwyn gwneud eich cynnyrch bwyd.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Os nad oes gennych chi ddigon o </a:t>
            </a:r>
            <a:br>
              <a:rPr lang="cy-GB" dirty="0"/>
            </a:br>
            <a:r>
              <a:rPr lang="cy-GB" dirty="0"/>
              <a:t>arian yn eich cyllideb ar gyfer y </a:t>
            </a:r>
            <a:br>
              <a:rPr lang="cy-GB" dirty="0"/>
            </a:br>
            <a:r>
              <a:rPr lang="cy-GB" dirty="0"/>
              <a:t>cynhwysion rydych chi’n bwriadu </a:t>
            </a:r>
            <a:br>
              <a:rPr lang="cy-GB" dirty="0"/>
            </a:br>
            <a:r>
              <a:rPr lang="cy-GB" dirty="0"/>
              <a:t>eu defnyddio, bydd angen i chi </a:t>
            </a:r>
            <a:br>
              <a:rPr lang="cy-GB" dirty="0"/>
            </a:br>
            <a:r>
              <a:rPr lang="cy-GB" dirty="0"/>
              <a:t>addasu’ch syniadau i aros o </a:t>
            </a:r>
            <a:br>
              <a:rPr lang="cy-GB" dirty="0"/>
            </a:br>
            <a:r>
              <a:rPr lang="cy-GB" dirty="0"/>
              <a:t>fewn eich cyllideb.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75F95A8-D19D-C147-87B7-E8226273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62" y="3761932"/>
            <a:ext cx="3604386" cy="2403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6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1751-8B9F-C348-895E-A670C20C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Cyllidebu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E416-BFC7-B54A-B603-3E97356D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cy-GB" dirty="0"/>
              <a:t>Byddwch yn defnyddio gwefan siopa ar-lein i ddod o hyd i gost eich cynhwysion.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Cofiwch nodi cyfanswm cost eich cynhwysion – pa ddull fydd ei angen arnoch i gyfrifo hyn?</a:t>
            </a:r>
            <a:endParaRPr lang="en-GB" dirty="0">
              <a:solidFill>
                <a:srgbClr val="E85803"/>
              </a:solidFill>
            </a:endParaRPr>
          </a:p>
          <a:p>
            <a:pPr>
              <a:spcBef>
                <a:spcPts val="800"/>
              </a:spcBef>
            </a:pPr>
            <a:r>
              <a:rPr lang="cy-GB" dirty="0"/>
              <a:t>Er mwyn gwneud y gorau o’ch cyllideb, gwnewch yn siŵr eich bod chi’n chwilio am fargeinion da ar eich </a:t>
            </a:r>
            <a:br>
              <a:rPr lang="cy-GB" dirty="0"/>
            </a:br>
            <a:r>
              <a:rPr lang="cy-GB" dirty="0"/>
              <a:t>cynhwysion ac yn meddwl am faint </a:t>
            </a:r>
            <a:br>
              <a:rPr lang="cy-GB" dirty="0"/>
            </a:br>
            <a:r>
              <a:rPr lang="cy-GB" dirty="0"/>
              <a:t>o gynhwysion sydd eu hangen </a:t>
            </a:r>
            <a:br>
              <a:rPr lang="cy-GB" dirty="0"/>
            </a:br>
            <a:r>
              <a:rPr lang="cy-GB" dirty="0"/>
              <a:t>arnoch chi ar gyfer eich rysáit.</a:t>
            </a:r>
            <a:endParaRPr lang="en-GB" dirty="0"/>
          </a:p>
          <a:p>
            <a:pPr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Cofiwch wirio’ch gwaith.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Bydd cyfrifo cywir yn eich helpu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i aros o fewn eich cyllideb.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EE952-225D-2044-B854-2745F5CF4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8051" r="10022" b="7753"/>
          <a:stretch/>
        </p:blipFill>
        <p:spPr bwMode="auto">
          <a:xfrm>
            <a:off x="4932040" y="3723722"/>
            <a:ext cx="3744416" cy="2473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08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BE6B-7FAE-1842-AFD2-C4DE34DC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O ble y daw eich cynhwysion?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0930CC-28C8-2D49-B133-06AF0A62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53" y="1772816"/>
            <a:ext cx="4182294" cy="418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05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221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Cam 6: Gweithio o fewn cyllideb</vt:lpstr>
      <vt:lpstr>Amcanion dysgu</vt:lpstr>
      <vt:lpstr>Gweithio o fewn cyllideb</vt:lpstr>
      <vt:lpstr>Cyllidebu</vt:lpstr>
      <vt:lpstr>O ble y daw eich cynhwysion?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77</cp:revision>
  <dcterms:created xsi:type="dcterms:W3CDTF">2019-10-23T13:59:40Z</dcterms:created>
  <dcterms:modified xsi:type="dcterms:W3CDTF">2019-12-08T13:46:17Z</dcterms:modified>
</cp:coreProperties>
</file>